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395" r:id="rId6"/>
    <p:sldId id="396" r:id="rId7"/>
    <p:sldId id="397" r:id="rId8"/>
    <p:sldId id="277" r:id="rId9"/>
    <p:sldId id="278" r:id="rId10"/>
    <p:sldId id="279" r:id="rId11"/>
    <p:sldId id="280" r:id="rId12"/>
    <p:sldId id="257" r:id="rId13"/>
    <p:sldId id="281" r:id="rId14"/>
    <p:sldId id="423" r:id="rId15"/>
    <p:sldId id="289" r:id="rId16"/>
    <p:sldId id="259" r:id="rId17"/>
    <p:sldId id="290" r:id="rId18"/>
    <p:sldId id="419" r:id="rId19"/>
    <p:sldId id="283" r:id="rId20"/>
    <p:sldId id="291" r:id="rId21"/>
    <p:sldId id="295" r:id="rId22"/>
    <p:sldId id="368" r:id="rId23"/>
    <p:sldId id="296" r:id="rId24"/>
    <p:sldId id="401" r:id="rId25"/>
    <p:sldId id="300" r:id="rId26"/>
    <p:sldId id="339" r:id="rId27"/>
    <p:sldId id="369" r:id="rId28"/>
    <p:sldId id="402" r:id="rId29"/>
    <p:sldId id="403" r:id="rId30"/>
    <p:sldId id="405" r:id="rId31"/>
    <p:sldId id="404" r:id="rId32"/>
    <p:sldId id="406" r:id="rId33"/>
    <p:sldId id="364" r:id="rId34"/>
    <p:sldId id="386" r:id="rId35"/>
    <p:sldId id="340" r:id="rId36"/>
    <p:sldId id="392" r:id="rId37"/>
    <p:sldId id="338" r:id="rId38"/>
    <p:sldId id="302" r:id="rId39"/>
    <p:sldId id="303" r:id="rId40"/>
    <p:sldId id="341" r:id="rId41"/>
    <p:sldId id="374" r:id="rId42"/>
    <p:sldId id="376" r:id="rId43"/>
    <p:sldId id="304" r:id="rId44"/>
    <p:sldId id="381" r:id="rId45"/>
    <p:sldId id="377" r:id="rId46"/>
    <p:sldId id="307" r:id="rId47"/>
    <p:sldId id="343" r:id="rId48"/>
    <p:sldId id="342" r:id="rId49"/>
    <p:sldId id="344" r:id="rId50"/>
    <p:sldId id="391" r:id="rId51"/>
    <p:sldId id="345" r:id="rId52"/>
    <p:sldId id="393" r:id="rId53"/>
    <p:sldId id="346" r:id="rId54"/>
    <p:sldId id="347" r:id="rId55"/>
    <p:sldId id="400" r:id="rId56"/>
    <p:sldId id="349" r:id="rId57"/>
    <p:sldId id="350" r:id="rId58"/>
    <p:sldId id="351" r:id="rId59"/>
    <p:sldId id="352" r:id="rId60"/>
    <p:sldId id="353" r:id="rId61"/>
    <p:sldId id="354" r:id="rId62"/>
    <p:sldId id="355" r:id="rId63"/>
    <p:sldId id="408" r:id="rId64"/>
    <p:sldId id="410" r:id="rId65"/>
    <p:sldId id="411" r:id="rId66"/>
    <p:sldId id="413" r:id="rId67"/>
    <p:sldId id="420" r:id="rId68"/>
    <p:sldId id="421" r:id="rId69"/>
    <p:sldId id="414" r:id="rId70"/>
    <p:sldId id="415" r:id="rId71"/>
    <p:sldId id="416" r:id="rId72"/>
    <p:sldId id="417" r:id="rId73"/>
    <p:sldId id="422" r:id="rId74"/>
    <p:sldId id="361" r:id="rId75"/>
    <p:sldId id="378" r:id="rId76"/>
    <p:sldId id="375" r:id="rId77"/>
    <p:sldId id="383" r:id="rId78"/>
    <p:sldId id="380" r:id="rId79"/>
    <p:sldId id="382" r:id="rId80"/>
    <p:sldId id="379" r:id="rId81"/>
    <p:sldId id="356" r:id="rId82"/>
    <p:sldId id="359" r:id="rId83"/>
    <p:sldId id="360" r:id="rId84"/>
    <p:sldId id="362" r:id="rId85"/>
    <p:sldId id="387" r:id="rId86"/>
    <p:sldId id="309" r:id="rId87"/>
    <p:sldId id="317" r:id="rId88"/>
    <p:sldId id="310" r:id="rId89"/>
    <p:sldId id="311" r:id="rId90"/>
    <p:sldId id="325" r:id="rId91"/>
    <p:sldId id="326" r:id="rId92"/>
    <p:sldId id="327" r:id="rId93"/>
    <p:sldId id="328" r:id="rId94"/>
    <p:sldId id="332" r:id="rId95"/>
    <p:sldId id="334" r:id="rId96"/>
    <p:sldId id="335" r:id="rId97"/>
    <p:sldId id="337" r:id="rId98"/>
    <p:sldId id="372" r:id="rId99"/>
    <p:sldId id="373" r:id="rId100"/>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00F9287-569E-ADE8-DB73-1219C2FDD006}" v="237" dt="2022-10-03T16:18:12.970"/>
    <p1510:client id="{544BC3A2-6D75-4B76-AA5B-13A112948B60}" v="703" dt="2020-10-12T22:20:49.995"/>
    <p1510:client id="{5559816C-89D5-4E0E-9637-A5F412F7012D}" v="100" dt="2022-04-04T14:38:11.312"/>
    <p1510:client id="{6CE6EA98-10EE-4CA9-1976-715A89861980}" v="449" dt="2022-09-28T16:18:34.778"/>
    <p1510:client id="{7E68F2CC-4E75-9901-2204-EC21449AF474}" v="2" dt="2020-04-01T16:44:11.434"/>
    <p1510:client id="{8F5B8B8F-F805-D211-DC60-260935D21D8C}" v="856" dt="2022-05-09T14:41:05.125"/>
    <p1510:client id="{A02765E8-9F84-BFFB-2891-EFE64BA809DD}" v="635" dt="2022-04-06T14:43:21.252"/>
    <p1510:client id="{C973D1FB-EB32-A824-0CF9-8F1F623ADBF8}" v="26" dt="2020-10-07T22:26:19.662"/>
    <p1510:client id="{D18E3C2D-A4D7-95EE-C304-6C87DD22C8A4}" v="130" dt="2020-10-14T17:56:07.445"/>
    <p1510:client id="{D6F1720C-316D-6D31-A728-91B9B28AC677}" v="79" dt="2022-04-27T14:52:07.540"/>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7.xml"/><Relationship Id="rId4" Type="http://schemas.openxmlformats.org/officeDocument/2006/relationships/image" Target="../media/image3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7.xml"/><Relationship Id="rId5" Type="http://schemas.openxmlformats.org/officeDocument/2006/relationships/image" Target="../media/image56.wmf"/><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Montesquieu y Madison</a:t>
            </a:r>
            <a:endParaRPr lang="es-ES" altLang="es-MX" sz="3200" u="none" dirty="0">
              <a:solidFill>
                <a:schemeClr val="tx2"/>
              </a:solidFill>
              <a:latin typeface="Calibri"/>
              <a:cs typeface="Calibri"/>
            </a:endParaRPr>
          </a:p>
        </p:txBody>
      </p:sp>
      <p:sp>
        <p:nvSpPr>
          <p:cNvPr id="8195" name="Text Box 3"/>
          <p:cNvSpPr txBox="1">
            <a:spLocks noChangeArrowheads="1"/>
          </p:cNvSpPr>
          <p:nvPr/>
        </p:nvSpPr>
        <p:spPr bwMode="auto">
          <a:xfrm>
            <a:off x="447136" y="1078302"/>
            <a:ext cx="7959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"Es una experiencia eterna que toda persona que tiene poder es llevada a abusar de él"</a:t>
            </a:r>
          </a:p>
          <a:p>
            <a:pPr algn="l">
              <a:spcBef>
                <a:spcPct val="50000"/>
              </a:spcBef>
            </a:pPr>
            <a:r>
              <a:rPr lang="es-MX" sz="3200" u="none" dirty="0">
                <a:latin typeface="Calibri"/>
                <a:cs typeface="Times New Roman"/>
              </a:rPr>
              <a:t>"Todo se perdería si la misma persona, o el mismo cuerpo, ejerciera estos tres poderes: </a:t>
            </a:r>
            <a:br>
              <a:rPr lang="es-MX" sz="3200" u="none" dirty="0">
                <a:latin typeface="Calibri"/>
                <a:cs typeface="Times New Roman"/>
              </a:rPr>
            </a:br>
            <a:r>
              <a:rPr lang="es-MX" sz="3200" u="none" dirty="0">
                <a:latin typeface="Calibri"/>
                <a:cs typeface="Times New Roman"/>
              </a:rPr>
              <a:t>el de hacer las leyes, el de ejecutar las </a:t>
            </a:r>
            <a:r>
              <a:rPr lang="es-MX" sz="3200" u="none" dirty="0" err="1">
                <a:latin typeface="Calibri"/>
                <a:cs typeface="Times New Roman"/>
              </a:rPr>
              <a:t>resolu-ciones</a:t>
            </a:r>
            <a:r>
              <a:rPr lang="es-MX" sz="3200" u="none" dirty="0">
                <a:latin typeface="Calibri"/>
                <a:cs typeface="Times New Roman"/>
              </a:rPr>
              <a:t> públicas, y el de juzgar los diferendos entre particulares"</a:t>
            </a:r>
          </a:p>
        </p:txBody>
      </p:sp>
      <p:grpSp>
        <p:nvGrpSpPr>
          <p:cNvPr id="7" name="Grupo 6">
            <a:extLst>
              <a:ext uri="{FF2B5EF4-FFF2-40B4-BE49-F238E27FC236}">
                <a16:creationId xmlns:a16="http://schemas.microsoft.com/office/drawing/2014/main" id="{EAB7CA7C-5E7C-A7AC-DB61-D837392F567E}"/>
              </a:ext>
            </a:extLst>
          </p:cNvPr>
          <p:cNvGrpSpPr/>
          <p:nvPr/>
        </p:nvGrpSpPr>
        <p:grpSpPr>
          <a:xfrm>
            <a:off x="4630498" y="4347085"/>
            <a:ext cx="4133671" cy="2390775"/>
            <a:chOff x="4630498" y="4347085"/>
            <a:chExt cx="4133671" cy="2390775"/>
          </a:xfrm>
        </p:grpSpPr>
        <p:pic>
          <p:nvPicPr>
            <p:cNvPr id="5" name="Imagen 5" descr="Un postre en un plato&#10;&#10;Descripción generada automáticamente">
              <a:extLst>
                <a:ext uri="{FF2B5EF4-FFF2-40B4-BE49-F238E27FC236}">
                  <a16:creationId xmlns:a16="http://schemas.microsoft.com/office/drawing/2014/main" id="{A703E9EF-7765-5EFE-23FF-D2C13A1C2A32}"/>
                </a:ext>
              </a:extLst>
            </p:cNvPr>
            <p:cNvPicPr>
              <a:picLocks noChangeAspect="1"/>
            </p:cNvPicPr>
            <p:nvPr/>
          </p:nvPicPr>
          <p:blipFill>
            <a:blip r:embed="rId2"/>
            <a:stretch>
              <a:fillRect/>
            </a:stretch>
          </p:blipFill>
          <p:spPr>
            <a:xfrm>
              <a:off x="6849644" y="4347085"/>
              <a:ext cx="1914525" cy="2390775"/>
            </a:xfrm>
            <a:prstGeom prst="rect">
              <a:avLst/>
            </a:prstGeom>
          </p:spPr>
        </p:pic>
        <p:pic>
          <p:nvPicPr>
            <p:cNvPr id="6" name="Imagen 6">
              <a:extLst>
                <a:ext uri="{FF2B5EF4-FFF2-40B4-BE49-F238E27FC236}">
                  <a16:creationId xmlns:a16="http://schemas.microsoft.com/office/drawing/2014/main" id="{165DECEF-03F0-5960-A19A-F7C5D50C4487}"/>
                </a:ext>
              </a:extLst>
            </p:cNvPr>
            <p:cNvPicPr>
              <a:picLocks noChangeAspect="1"/>
            </p:cNvPicPr>
            <p:nvPr/>
          </p:nvPicPr>
          <p:blipFill>
            <a:blip r:embed="rId3"/>
            <a:stretch>
              <a:fillRect/>
            </a:stretch>
          </p:blipFill>
          <p:spPr>
            <a:xfrm>
              <a:off x="4630498" y="4367393"/>
              <a:ext cx="2056861" cy="2065487"/>
            </a:xfrm>
            <a:prstGeom prst="rect">
              <a:avLst/>
            </a:prstGeom>
          </p:spPr>
        </p:pic>
      </p:grpSp>
      <p:sp>
        <p:nvSpPr>
          <p:cNvPr id="8" name="Text Box 3">
            <a:extLst>
              <a:ext uri="{FF2B5EF4-FFF2-40B4-BE49-F238E27FC236}">
                <a16:creationId xmlns:a16="http://schemas.microsoft.com/office/drawing/2014/main" id="{32616822-7914-4739-CAB5-3AAB59CA2D0F}"/>
              </a:ext>
            </a:extLst>
          </p:cNvPr>
          <p:cNvSpPr txBox="1">
            <a:spLocks noChangeArrowheads="1"/>
          </p:cNvSpPr>
          <p:nvPr/>
        </p:nvSpPr>
        <p:spPr bwMode="auto">
          <a:xfrm>
            <a:off x="464389" y="5055079"/>
            <a:ext cx="79597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¿Separación total o </a:t>
            </a:r>
            <a:br>
              <a:rPr lang="es-MX" sz="3200" u="none" dirty="0">
                <a:latin typeface="Calibri"/>
                <a:cs typeface="Times New Roman"/>
              </a:rPr>
            </a:br>
            <a:r>
              <a:rPr lang="es-MX" sz="3200" u="none" dirty="0">
                <a:latin typeface="Calibri"/>
                <a:cs typeface="Times New Roman"/>
              </a:rPr>
              <a:t>yuxtaposición? (Fed. 47)</a:t>
            </a:r>
            <a:endParaRPr lang="es-ES"/>
          </a:p>
        </p:txBody>
      </p:sp>
    </p:spTree>
    <p:extLst>
      <p:ext uri="{BB962C8B-B14F-4D97-AF65-F5344CB8AC3E}">
        <p14:creationId xmlns:p14="http://schemas.microsoft.com/office/powerpoint/2010/main" val="37354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	-</a:t>
            </a:r>
            <a:r>
              <a:rPr lang="es-MX" altLang="es-MX" sz="3200" u="none" dirty="0">
                <a:solidFill>
                  <a:srgbClr val="009900"/>
                </a:solidFill>
                <a:latin typeface="Calibri"/>
                <a:cs typeface="Calibri"/>
              </a:rPr>
              <a:t>unilateralismo</a:t>
            </a:r>
            <a:r>
              <a:rPr lang="es-MX" altLang="es-MX" sz="3200" u="none" dirty="0">
                <a:latin typeface="Calibri"/>
                <a:cs typeface="Calibri"/>
              </a:rPr>
              <a:t> ("decreto")</a:t>
            </a:r>
            <a:endParaRPr lang="es-ES" altLang="es-MX" sz="3200" u="none" dirty="0">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del 10 de abril 2022 decidiría si AMLO concluye sexenio o renuncia</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a:latin typeface="Calibri"/>
                <a:ea typeface="Calibri"/>
                <a:cs typeface="Calibri"/>
              </a:rPr>
              <a:t>Reservas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gris: </a:t>
            </a:r>
            <a:br>
              <a:rPr lang="en-US" altLang="es-MX" sz="3200" u="none" dirty="0">
                <a:latin typeface="Calibri"/>
              </a:rPr>
            </a:br>
            <a:r>
              <a:rPr lang="en-US" altLang="es-MX" sz="3200" u="none" dirty="0">
                <a:solidFill>
                  <a:srgbClr val="FFCC66"/>
                </a:solidFill>
                <a:latin typeface="Calibri"/>
              </a:rPr>
              <a:t>minus</a:t>
            </a:r>
            <a:r>
              <a:rPr lang="en-US" altLang="es-MX" sz="3200" u="none" dirty="0">
                <a:solidFill>
                  <a:srgbClr val="FFCC66"/>
                </a:solidFill>
                <a:latin typeface="Calibri"/>
                <a:cs typeface="Calibri"/>
              </a:rPr>
              <a:t>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plus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Surgió</a:t>
            </a:r>
            <a:r>
              <a:rPr lang="en-US" altLang="es-MX" sz="3200" u="none" dirty="0">
                <a:latin typeface="Calibri"/>
                <a:cs typeface="Calibri"/>
              </a:rPr>
              <a:t> la </a:t>
            </a:r>
            <a:br>
              <a:rPr lang="en-US" altLang="es-MX" sz="3200" u="none" dirty="0">
                <a:latin typeface="Calibri" pitchFamily="34" charset="0"/>
              </a:rPr>
            </a:br>
            <a:r>
              <a:rPr lang="en-US" altLang="es-MX" sz="3200" i="1" u="none" dirty="0" err="1">
                <a:latin typeface="Calibri"/>
                <a:cs typeface="Calibri"/>
              </a:rPr>
              <a:t>Confederación</a:t>
            </a:r>
            <a:r>
              <a:rPr lang="en-US" altLang="es-MX" sz="3200" u="none" dirty="0">
                <a:latin typeface="Calibri"/>
                <a:cs typeface="Calibri"/>
              </a:rPr>
              <a:t>. </a:t>
            </a:r>
            <a:br>
              <a:rPr lang="en-US" altLang="es-MX" sz="3200" u="none" dirty="0">
                <a:latin typeface="Calibri" pitchFamily="34" charset="0"/>
              </a:rPr>
            </a:br>
            <a:r>
              <a:rPr lang="en-US" altLang="es-MX" sz="3200" u="none" dirty="0" err="1">
                <a:latin typeface="Calibri"/>
                <a:cs typeface="Calibri"/>
              </a:rPr>
              <a:t>Problemas</a:t>
            </a:r>
            <a:r>
              <a:rPr lang="en-US" altLang="es-MX" sz="3200" u="none" dirty="0">
                <a:latin typeface="Calibri"/>
                <a:cs typeface="Calibri"/>
              </a:rPr>
              <a:t> de </a:t>
            </a:r>
            <a:r>
              <a:rPr lang="en-US" altLang="es-MX" sz="3200" u="none" dirty="0" err="1">
                <a:latin typeface="Calibri"/>
                <a:cs typeface="Calibri"/>
              </a:rPr>
              <a:t>acción</a:t>
            </a:r>
            <a:r>
              <a:rPr lang="en-US" altLang="es-MX" sz="3200" u="none" dirty="0">
                <a:latin typeface="Calibri"/>
                <a:cs typeface="Calibri"/>
              </a:rPr>
              <a:t> </a:t>
            </a:r>
            <a:r>
              <a:rPr lang="en-US" altLang="es-MX" sz="3200" u="none" dirty="0" err="1">
                <a:latin typeface="Calibri"/>
                <a:cs typeface="Calibri"/>
              </a:rPr>
              <a:t>colectiva</a:t>
            </a:r>
            <a:r>
              <a:rPr lang="en-US" altLang="es-MX" sz="3200" u="none" dirty="0">
                <a:latin typeface="Calibri"/>
                <a:cs typeface="Calibri"/>
              </a:rPr>
              <a:t> </a:t>
            </a:r>
            <a:r>
              <a:rPr lang="en-US" altLang="es-MX" sz="3200" u="none" dirty="0" err="1">
                <a:latin typeface="Calibri"/>
                <a:cs typeface="Calibri"/>
              </a:rPr>
              <a:t>amenazaban</a:t>
            </a:r>
            <a:r>
              <a:rPr lang="en-US" altLang="es-MX" sz="3200" u="none" dirty="0">
                <a:latin typeface="Calibri"/>
                <a:cs typeface="Calibri"/>
              </a:rPr>
              <a:t> con </a:t>
            </a:r>
            <a:r>
              <a:rPr lang="en-US" altLang="es-MX" sz="3200" u="none" dirty="0" err="1">
                <a:latin typeface="Calibri"/>
                <a:cs typeface="Calibri"/>
              </a:rPr>
              <a:t>reconquista</a:t>
            </a:r>
            <a:r>
              <a:rPr lang="en-US" altLang="es-MX" sz="3200" u="none" dirty="0">
                <a:latin typeface="Calibri"/>
                <a:cs typeface="Calibri"/>
              </a:rPr>
              <a:t> </a:t>
            </a:r>
            <a:r>
              <a:rPr lang="en-US" altLang="es-MX" sz="3200" u="none" dirty="0" err="1">
                <a:latin typeface="Calibri"/>
                <a:cs typeface="Calibri"/>
              </a:rPr>
              <a:t>inglesa</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Acordaron</a:t>
            </a:r>
            <a:r>
              <a:rPr lang="en-US" altLang="es-MX" sz="3200" u="none" dirty="0">
                <a:latin typeface="Calibri"/>
                <a:cs typeface="Calibri"/>
              </a:rPr>
              <a:t> que </a:t>
            </a:r>
            <a:r>
              <a:rPr lang="en-US" altLang="es-MX" sz="3200" u="none" dirty="0" err="1">
                <a:latin typeface="Calibri"/>
                <a:cs typeface="Calibri"/>
              </a:rPr>
              <a:t>si</a:t>
            </a:r>
            <a:r>
              <a:rPr lang="en-US" altLang="es-MX" sz="3200" u="none" dirty="0">
                <a:latin typeface="Calibri"/>
                <a:cs typeface="Calibri"/>
              </a:rPr>
              <a:t> 9+ de 13 </a:t>
            </a:r>
            <a:r>
              <a:rPr lang="en-US" altLang="es-MX" sz="3200" u="none" dirty="0" err="1">
                <a:latin typeface="Calibri"/>
                <a:cs typeface="Calibri"/>
              </a:rPr>
              <a:t>edos</a:t>
            </a:r>
            <a:r>
              <a:rPr lang="en-US" altLang="es-MX" sz="3200" u="none" dirty="0">
                <a:latin typeface="Calibri"/>
                <a:cs typeface="Calibri"/>
              </a:rPr>
              <a:t> la </a:t>
            </a:r>
            <a:r>
              <a:rPr lang="en-US" altLang="es-MX" sz="3200" u="none" dirty="0" err="1">
                <a:latin typeface="Calibri"/>
                <a:cs typeface="Calibri"/>
              </a:rPr>
              <a:t>ratificaban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la </a:t>
            </a:r>
            <a:r>
              <a:rPr lang="en-US" altLang="es-MX" sz="3200" u="none" dirty="0" err="1">
                <a:latin typeface="Calibri"/>
                <a:cs typeface="Calibri"/>
              </a:rPr>
              <a:t>constitución</a:t>
            </a:r>
            <a:r>
              <a:rPr lang="en-US" altLang="es-MX" sz="3200" u="none" dirty="0">
                <a:latin typeface="Calibri"/>
                <a:cs typeface="Calibri"/>
              </a:rPr>
              <a:t> </a:t>
            </a:r>
            <a:r>
              <a:rPr lang="en-US" altLang="es-MX" sz="3200" u="none" dirty="0" err="1">
                <a:latin typeface="Calibri"/>
                <a:cs typeface="Calibri"/>
              </a:rPr>
              <a:t>entraría</a:t>
            </a:r>
            <a:r>
              <a:rPr lang="en-US" altLang="es-MX" sz="3200" u="none" dirty="0">
                <a:latin typeface="Calibri"/>
                <a:cs typeface="Calibri"/>
              </a:rPr>
              <a:t> </a:t>
            </a:r>
            <a:r>
              <a:rPr lang="en-US" altLang="es-MX" sz="3200" u="none" dirty="0" err="1">
                <a:latin typeface="Calibri"/>
                <a:cs typeface="Calibri"/>
              </a:rPr>
              <a:t>en</a:t>
            </a:r>
            <a:r>
              <a:rPr lang="en-US" altLang="es-MX" sz="3200" u="none" dirty="0">
                <a:latin typeface="Calibri"/>
                <a:cs typeface="Calibri"/>
              </a:rPr>
              <a:t> vigor.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El </a:t>
            </a:r>
            <a:r>
              <a:rPr lang="en-US" altLang="es-MX" sz="3200" i="1" u="none" dirty="0" err="1">
                <a:latin typeface="Calibri"/>
                <a:cs typeface="Calibri"/>
              </a:rPr>
              <a:t>Federalista</a:t>
            </a:r>
            <a:r>
              <a:rPr lang="en-US" altLang="es-MX" sz="3200" u="none" dirty="0">
                <a:latin typeface="Calibri"/>
                <a:cs typeface="Calibri"/>
              </a:rPr>
              <a:t> </a:t>
            </a:r>
            <a:r>
              <a:rPr lang="en-US" altLang="es-MX" sz="3200" u="none" dirty="0" err="1">
                <a:latin typeface="Calibri"/>
                <a:cs typeface="Calibri"/>
              </a:rPr>
              <a:t>fue</a:t>
            </a:r>
            <a:r>
              <a:rPr lang="en-US" altLang="es-MX" sz="3200" u="none" dirty="0">
                <a:latin typeface="Calibri"/>
                <a:cs typeface="Calibri"/>
              </a:rPr>
              <a:t> </a:t>
            </a:r>
            <a:r>
              <a:rPr lang="en-US" altLang="es-MX" sz="3200" u="none" dirty="0" err="1">
                <a:latin typeface="Calibri"/>
                <a:cs typeface="Calibri"/>
              </a:rPr>
              <a:t>parte</a:t>
            </a:r>
            <a:r>
              <a:rPr lang="en-US" altLang="es-MX" sz="3200" u="none" dirty="0">
                <a:latin typeface="Calibri"/>
                <a:cs typeface="Calibri"/>
              </a:rPr>
              <a:t> de la </a:t>
            </a:r>
            <a:r>
              <a:rPr lang="en-US" altLang="es-MX" sz="3200" u="none" dirty="0" err="1">
                <a:latin typeface="Calibri"/>
                <a:cs typeface="Calibri"/>
              </a:rPr>
              <a:t>campaña</a:t>
            </a:r>
            <a:r>
              <a:rPr lang="en-US" altLang="es-MX" sz="3200" u="none" dirty="0">
                <a:latin typeface="Calibri"/>
                <a:cs typeface="Calibri"/>
              </a:rPr>
              <a:t> pro-</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ratificación</a:t>
            </a:r>
            <a:endParaRPr lang="en-US" altLang="es-MX" sz="3200" u="none" dirty="0" err="1">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6" name="Rectángulo 5">
            <a:extLst>
              <a:ext uri="{FF2B5EF4-FFF2-40B4-BE49-F238E27FC236}">
                <a16:creationId xmlns:a16="http://schemas.microsoft.com/office/drawing/2014/main" id="{557DE22F-50F6-9A81-F4B9-3E9FE339E4D0}"/>
              </a:ext>
            </a:extLst>
          </p:cNvPr>
          <p:cNvSpPr/>
          <p:nvPr/>
        </p:nvSpPr>
        <p:spPr bwMode="auto">
          <a:xfrm>
            <a:off x="5503653" y="5206041"/>
            <a:ext cx="2665562" cy="629729"/>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sng" strike="noStrike" cap="none" normalizeH="0" baseline="0">
              <a:ln>
                <a:noFill/>
              </a:ln>
              <a:solidFill>
                <a:schemeClr val="tx1"/>
              </a:solidFill>
              <a:effectLst/>
              <a:latin typeface="Times New Roman" charset="0"/>
            </a:endParaRPr>
          </a:p>
        </p:txBody>
      </p:sp>
      <p:sp>
        <p:nvSpPr>
          <p:cNvPr id="5" name="CuadroTexto 4">
            <a:extLst>
              <a:ext uri="{FF2B5EF4-FFF2-40B4-BE49-F238E27FC236}">
                <a16:creationId xmlns:a16="http://schemas.microsoft.com/office/drawing/2014/main" id="{CAD8A4F6-74C2-4D7C-399B-052060184D07}"/>
              </a:ext>
            </a:extLst>
          </p:cNvPr>
          <p:cNvSpPr txBox="1"/>
          <p:nvPr/>
        </p:nvSpPr>
        <p:spPr>
          <a:xfrm>
            <a:off x="5675210" y="5279081"/>
            <a:ext cx="2355011" cy="531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dirty="0">
                <a:latin typeface="Calibri"/>
                <a:cs typeface="Calibri"/>
              </a:rPr>
              <a:t>(2) El ser </a:t>
            </a:r>
            <a:r>
              <a:rPr lang="en-US" altLang="es-MX" sz="2800" u="none" dirty="0" err="1">
                <a:latin typeface="Calibri"/>
                <a:cs typeface="Calibri"/>
              </a:rPr>
              <a:t>humano</a:t>
            </a:r>
            <a:r>
              <a:rPr lang="en-US" altLang="es-MX" sz="2800" u="none" dirty="0">
                <a:latin typeface="Calibri"/>
                <a:cs typeface="Calibri"/>
              </a:rPr>
              <a:t> es </a:t>
            </a:r>
            <a:r>
              <a:rPr lang="en-US" altLang="es-MX" sz="2800" u="none" dirty="0" err="1">
                <a:latin typeface="Calibri"/>
                <a:cs typeface="Calibri"/>
              </a:rPr>
              <a:t>falible</a:t>
            </a:r>
            <a:r>
              <a:rPr lang="en-US" altLang="es-MX" sz="2800" u="none" dirty="0">
                <a:latin typeface="Calibri"/>
                <a:cs typeface="Calibri"/>
              </a:rPr>
              <a:t>, no </a:t>
            </a:r>
            <a:r>
              <a:rPr lang="en-US" altLang="es-MX" sz="2800" u="none" dirty="0" err="1">
                <a:latin typeface="Calibri"/>
                <a:cs typeface="Calibri"/>
              </a:rPr>
              <a:t>somos</a:t>
            </a:r>
            <a:r>
              <a:rPr lang="en-US" altLang="es-MX" sz="2800" u="none" dirty="0">
                <a:latin typeface="Calibri"/>
                <a:cs typeface="Calibri"/>
              </a:rPr>
              <a:t> </a:t>
            </a:r>
            <a:r>
              <a:rPr lang="en-US" altLang="es-MX" sz="2800" u="none" dirty="0" err="1">
                <a:latin typeface="Calibri"/>
                <a:cs typeface="Calibri"/>
              </a:rPr>
              <a:t>ángeles</a:t>
            </a:r>
            <a:r>
              <a:rPr lang="en-US" altLang="es-MX" sz="2800" u="none" dirty="0">
                <a:latin typeface="Calibri"/>
                <a:cs typeface="Calibri"/>
              </a:rPr>
              <a:t>. Se </a:t>
            </a:r>
            <a:r>
              <a:rPr lang="en-US" altLang="es-MX" sz="2800" u="none" dirty="0" err="1">
                <a:latin typeface="Calibri"/>
                <a:cs typeface="Calibri"/>
              </a:rPr>
              <a:t>requieren</a:t>
            </a:r>
            <a:r>
              <a:rPr lang="en-US" altLang="es-MX" sz="2800" u="none" dirty="0">
                <a:latin typeface="Calibri"/>
                <a:cs typeface="Calibri"/>
              </a:rPr>
              <a:t> </a:t>
            </a:r>
            <a:r>
              <a:rPr lang="en-US" altLang="es-MX" sz="2800" u="none" dirty="0" err="1">
                <a:latin typeface="Calibri"/>
                <a:cs typeface="Calibri"/>
              </a:rPr>
              <a:t>frenos</a:t>
            </a:r>
            <a:r>
              <a:rPr lang="en-US" altLang="es-MX" sz="2800" u="none" dirty="0">
                <a:latin typeface="Calibri"/>
                <a:cs typeface="Calibri"/>
              </a:rPr>
              <a:t> y </a:t>
            </a:r>
            <a:r>
              <a:rPr lang="en-US" altLang="es-MX" sz="2800" u="none" dirty="0" err="1">
                <a:latin typeface="Calibri"/>
                <a:cs typeface="Calibri"/>
              </a:rPr>
              <a:t>contrapesos</a:t>
            </a:r>
            <a:r>
              <a:rPr lang="en-US" altLang="es-MX" sz="2800" u="none" dirty="0">
                <a:latin typeface="Calibri"/>
                <a:cs typeface="Calibri"/>
              </a:rPr>
              <a:t> para </a:t>
            </a:r>
            <a:r>
              <a:rPr lang="en-US" altLang="es-MX" sz="2800" u="none" dirty="0" err="1">
                <a:latin typeface="Calibri"/>
                <a:cs typeface="Calibri"/>
              </a:rPr>
              <a:t>contener</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a:t>
            </a:r>
            <a:r>
              <a:rPr lang="en-US" altLang="es-MX" sz="2800" u="none" dirty="0" err="1">
                <a:latin typeface="Calibri"/>
                <a:cs typeface="Calibri"/>
              </a:rPr>
              <a:t>interés</a:t>
            </a:r>
            <a:r>
              <a:rPr lang="en-US" altLang="es-MX" sz="2800" u="none" dirty="0">
                <a:latin typeface="Calibri"/>
                <a:cs typeface="Calibri"/>
              </a:rPr>
              <a:t> individual y de </a:t>
            </a:r>
            <a:r>
              <a:rPr lang="en-US" altLang="es-MX" sz="2800" u="none" dirty="0" err="1">
                <a:latin typeface="Calibri"/>
                <a:cs typeface="Calibri"/>
              </a:rPr>
              <a:t>facción</a:t>
            </a:r>
            <a:r>
              <a:rPr lang="en-US" altLang="es-MX" sz="2800" u="none" dirty="0">
                <a:latin typeface="Calibri"/>
                <a:cs typeface="Calibri"/>
              </a:rPr>
              <a:t>, </a:t>
            </a:r>
            <a:r>
              <a:rPr lang="en-US" altLang="es-MX" sz="2800" u="none" dirty="0" err="1">
                <a:latin typeface="Calibri"/>
                <a:cs typeface="Calibri"/>
              </a:rPr>
              <a:t>protegiendo</a:t>
            </a:r>
            <a:r>
              <a:rPr lang="en-US" altLang="es-MX" sz="2800" u="none" dirty="0">
                <a:latin typeface="Calibri"/>
                <a:cs typeface="Calibri"/>
              </a:rPr>
              <a:t> </a:t>
            </a:r>
            <a:r>
              <a:rPr lang="en-US" altLang="es-MX" sz="2800" u="none" dirty="0" err="1">
                <a:latin typeface="Calibri"/>
                <a:cs typeface="Calibri"/>
              </a:rPr>
              <a:t>así</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bien </a:t>
            </a:r>
            <a:r>
              <a:rPr lang="en-US" altLang="es-MX" sz="2800" u="none" dirty="0" err="1">
                <a:latin typeface="Calibri"/>
                <a:cs typeface="Calibri"/>
              </a:rPr>
              <a:t>común</a:t>
            </a:r>
            <a:r>
              <a:rPr lang="en-US" altLang="es-MX" sz="2800" u="none" dirty="0">
                <a:latin typeface="Calibri"/>
                <a:cs typeface="Calibri"/>
              </a:rPr>
              <a:t> </a:t>
            </a:r>
            <a:endParaRPr lang="en-US" altLang="es-MX" sz="2800" u="none">
              <a:latin typeface="Calibri" pitchFamily="34" charset="0"/>
            </a:endParaRP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dirty="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pic>
        <p:nvPicPr>
          <p:cNvPr id="3" name="Imagen 4" descr="Gráfico, Escala de tiempo&#10;&#10;Descripción generada automáticamente">
            <a:extLst>
              <a:ext uri="{FF2B5EF4-FFF2-40B4-BE49-F238E27FC236}">
                <a16:creationId xmlns:a16="http://schemas.microsoft.com/office/drawing/2014/main" id="{2344A3B5-88BE-00F0-81C8-A39EAB77C5E4}"/>
              </a:ext>
            </a:extLst>
          </p:cNvPr>
          <p:cNvPicPr>
            <a:picLocks noChangeAspect="1"/>
          </p:cNvPicPr>
          <p:nvPr/>
        </p:nvPicPr>
        <p:blipFill>
          <a:blip r:embed="rId2"/>
          <a:stretch>
            <a:fillRect/>
          </a:stretch>
        </p:blipFill>
        <p:spPr>
          <a:xfrm>
            <a:off x="65315" y="1427958"/>
            <a:ext cx="9064170" cy="3987570"/>
          </a:xfrm>
          <a:prstGeom prst="rect">
            <a:avLst/>
          </a:prstGeom>
        </p:spPr>
      </p:pic>
      <p:sp>
        <p:nvSpPr>
          <p:cNvPr id="6" name="Text Box 38">
            <a:extLst>
              <a:ext uri="{FF2B5EF4-FFF2-40B4-BE49-F238E27FC236}">
                <a16:creationId xmlns:a16="http://schemas.microsoft.com/office/drawing/2014/main" id="{997041B5-70CD-DEE8-5525-76CAFEF349CC}"/>
              </a:ext>
            </a:extLst>
          </p:cNvPr>
          <p:cNvSpPr txBox="1">
            <a:spLocks noChangeArrowheads="1"/>
          </p:cNvSpPr>
          <p:nvPr/>
        </p:nvSpPr>
        <p:spPr bwMode="auto">
          <a:xfrm>
            <a:off x="362857" y="5791200"/>
            <a:ext cx="3106057" cy="46166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a:latin typeface="Calibri"/>
                <a:cs typeface="Calibri"/>
              </a:rPr>
              <a:t>Fuente: </a:t>
            </a:r>
            <a:r>
              <a:rPr lang="en-US" altLang="es-MX" i="1" u="none" dirty="0" err="1">
                <a:latin typeface="Calibri"/>
                <a:cs typeface="Calibri"/>
              </a:rPr>
              <a:t>wikipedia</a:t>
            </a:r>
            <a:endParaRPr lang="en-US" altLang="es-MX" i="1" u="none" dirty="0" err="1">
              <a:latin typeface="Calibri" pitchFamily="34" charset="0"/>
              <a:cs typeface="Calibri"/>
            </a:endParaRPr>
          </a:p>
        </p:txBody>
      </p:sp>
    </p:spTree>
    <p:extLst>
      <p:ext uri="{BB962C8B-B14F-4D97-AF65-F5344CB8AC3E}">
        <p14:creationId xmlns:p14="http://schemas.microsoft.com/office/powerpoint/2010/main" val="36858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Emplea</a:t>
            </a:r>
            <a:r>
              <a:rPr lang="en-US" altLang="es-MX" sz="3200" u="none" dirty="0">
                <a:latin typeface="Calibri"/>
                <a:cs typeface="Calibri"/>
              </a:rPr>
              <a:t> 14,000 personas que </a:t>
            </a:r>
            <a:r>
              <a:rPr lang="en-US" altLang="es-MX" sz="3200" u="none" dirty="0" err="1">
                <a:latin typeface="Calibri"/>
                <a:cs typeface="Calibri"/>
              </a:rPr>
              <a:t>trabajan</a:t>
            </a:r>
            <a:r>
              <a:rPr lang="en-US" altLang="es-MX" sz="3200" u="none" dirty="0">
                <a:latin typeface="Calibri"/>
                <a:cs typeface="Calibri"/>
              </a:rPr>
              <a:t> para </a:t>
            </a:r>
            <a:br>
              <a:rPr lang="en-US" altLang="es-MX" sz="3200" u="none" dirty="0">
                <a:latin typeface="Calibri"/>
                <a:cs typeface="Calibri"/>
              </a:rPr>
            </a:br>
            <a:r>
              <a:rPr lang="en-US" altLang="es-MX" sz="3200" u="none" dirty="0">
                <a:latin typeface="Calibri"/>
                <a:cs typeface="Calibri"/>
              </a:rPr>
              <a:t>    535 </a:t>
            </a:r>
            <a:r>
              <a:rPr lang="en-US" altLang="es-MX" sz="3200" u="none" dirty="0" err="1">
                <a:latin typeface="Calibri"/>
                <a:cs typeface="Calibri"/>
              </a:rPr>
              <a:t>integrantes</a:t>
            </a:r>
            <a:r>
              <a:rPr lang="en-US" altLang="es-MX" sz="3200" u="none" dirty="0">
                <a:latin typeface="Calibri"/>
                <a:cs typeface="Calibri"/>
              </a:rPr>
              <a:t> de </a:t>
            </a:r>
            <a:r>
              <a:rPr lang="en-US" altLang="es-MX" sz="3200" u="none" dirty="0" err="1">
                <a:latin typeface="Calibri"/>
                <a:cs typeface="Calibri"/>
              </a:rPr>
              <a:t>elección</a:t>
            </a:r>
            <a:r>
              <a:rPr lang="en-US" altLang="es-MX" sz="3200" u="none" dirty="0">
                <a:latin typeface="Calibri"/>
                <a:cs typeface="Calibri"/>
              </a:rPr>
              <a:t> popular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Con </a:t>
            </a:r>
            <a:r>
              <a:rPr lang="en-US" altLang="es-MX" sz="3200" u="none" dirty="0" err="1">
                <a:latin typeface="Calibri"/>
                <a:cs typeface="Calibri"/>
              </a:rPr>
              <a:t>excepciones</a:t>
            </a:r>
            <a:r>
              <a:rPr lang="en-US" altLang="es-MX" sz="3200" u="none" dirty="0">
                <a:latin typeface="Calibri"/>
                <a:cs typeface="Calibri"/>
              </a:rPr>
              <a:t>,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diseño</a:t>
            </a:r>
            <a:r>
              <a:rPr lang="en-US" altLang="es-MX" sz="3200" u="none" dirty="0">
                <a:latin typeface="Calibri"/>
                <a:cs typeface="Calibri"/>
              </a:rPr>
              <a:t> de </a:t>
            </a:r>
            <a:r>
              <a:rPr lang="en-US" altLang="es-MX" sz="3200" u="none" dirty="0" err="1">
                <a:latin typeface="Calibri"/>
                <a:cs typeface="Calibri"/>
              </a:rPr>
              <a:t>distritos</a:t>
            </a:r>
            <a:r>
              <a:rPr lang="en-US" altLang="es-MX" sz="3200" u="none" dirty="0">
                <a:latin typeface="Calibri"/>
                <a:cs typeface="Calibri"/>
              </a:rPr>
              <a:t> </a:t>
            </a:r>
            <a:r>
              <a:rPr lang="en-US" altLang="es-MX" sz="3200" u="none" dirty="0" err="1">
                <a:latin typeface="Calibri"/>
                <a:cs typeface="Calibri"/>
              </a:rPr>
              <a:t>congresionales</a:t>
            </a:r>
            <a:r>
              <a:rPr lang="en-US" altLang="es-MX" sz="3200" u="none" dirty="0">
                <a:latin typeface="Calibri"/>
                <a:cs typeface="Calibri"/>
              </a:rPr>
              <a:t> </a:t>
            </a:r>
            <a:r>
              <a:rPr lang="en-US" altLang="es-MX" sz="3200" u="none" dirty="0" err="1">
                <a:latin typeface="Calibri"/>
                <a:cs typeface="Calibri"/>
              </a:rPr>
              <a:t>corre</a:t>
            </a:r>
            <a:r>
              <a:rPr lang="en-US" altLang="es-MX" sz="3200" u="none" dirty="0">
                <a:latin typeface="Calibri"/>
                <a:cs typeface="Calibri"/>
              </a:rPr>
              <a:t> a cargo de </a:t>
            </a:r>
            <a:r>
              <a:rPr lang="en-US" altLang="es-MX" sz="3200" u="none" dirty="0" err="1">
                <a:latin typeface="Calibri"/>
                <a:cs typeface="Calibri"/>
              </a:rPr>
              <a:t>los</a:t>
            </a:r>
            <a:r>
              <a:rPr lang="en-US" altLang="es-MX" sz="3200" u="none" dirty="0">
                <a:latin typeface="Calibri"/>
                <a:cs typeface="Calibri"/>
              </a:rPr>
              <a:t> </a:t>
            </a:r>
            <a:r>
              <a:rPr lang="en-US" altLang="es-MX" sz="3200" u="none" dirty="0" err="1">
                <a:latin typeface="Calibri"/>
                <a:cs typeface="Calibri"/>
              </a:rPr>
              <a:t>gobiernos</a:t>
            </a:r>
            <a:r>
              <a:rPr lang="en-US" altLang="es-MX" sz="3200" u="none" dirty="0">
                <a:latin typeface="Calibri"/>
                <a:cs typeface="Calibri"/>
              </a:rPr>
              <a:t> </a:t>
            </a:r>
            <a:r>
              <a:rPr lang="en-US" altLang="es-MX" sz="3200" u="none" dirty="0" err="1">
                <a:latin typeface="Calibri"/>
                <a:cs typeface="Calibri"/>
              </a:rPr>
              <a:t>estatales</a:t>
            </a:r>
            <a:r>
              <a:rPr lang="en-US" altLang="es-MX" sz="3200" u="none" dirty="0">
                <a:latin typeface="Calibri"/>
                <a:cs typeface="Calibri"/>
              </a:rPr>
              <a:t> (</a:t>
            </a:r>
            <a:r>
              <a:rPr lang="en-US" altLang="es-MX" sz="3200" u="none" dirty="0" err="1">
                <a:latin typeface="Calibri"/>
                <a:cs typeface="Calibri"/>
              </a:rPr>
              <a:t>asamblea</a:t>
            </a:r>
            <a:r>
              <a:rPr lang="en-US" altLang="es-MX" sz="3200" u="none" dirty="0">
                <a:latin typeface="Calibri"/>
                <a:cs typeface="Calibri"/>
              </a:rPr>
              <a:t>, </a:t>
            </a:r>
            <a:r>
              <a:rPr lang="en-US" altLang="es-MX" sz="3200" u="none" dirty="0" err="1">
                <a:latin typeface="Calibri"/>
                <a:cs typeface="Calibri"/>
              </a:rPr>
              <a:t>gobernador</a:t>
            </a:r>
            <a:r>
              <a:rPr lang="en-US" altLang="es-MX" sz="3200" u="none" dirty="0">
                <a:latin typeface="Calibri"/>
                <a:cs typeface="Calibri"/>
              </a:rPr>
              <a:t> y </a:t>
            </a:r>
            <a:r>
              <a:rPr lang="en-US" altLang="es-MX" sz="3200" u="none" dirty="0" err="1">
                <a:latin typeface="Calibri"/>
                <a:cs typeface="Calibri"/>
              </a:rPr>
              <a:t>cortes</a:t>
            </a:r>
            <a:r>
              <a:rPr lang="en-US" altLang="es-MX" sz="3200" u="none" dirty="0">
                <a:latin typeface="Calibri"/>
                <a:cs typeface="Calibri"/>
              </a:rPr>
              <a:t>) </a:t>
            </a:r>
            <a:endParaRPr lang="en-US" altLang="es-MX" sz="3200" u="none">
              <a:latin typeface="Calibri" pitchFamily="34" charset="0"/>
            </a:endParaRPr>
          </a:p>
          <a:p>
            <a:pPr>
              <a:spcBef>
                <a:spcPct val="50000"/>
              </a:spcBef>
            </a:pPr>
            <a:r>
              <a:rPr lang="en-US" altLang="es-MX" sz="3200" u="none" dirty="0">
                <a:latin typeface="Calibri"/>
                <a:cs typeface="Calibri"/>
              </a:rPr>
              <a:t>En México, </a:t>
            </a:r>
            <a:r>
              <a:rPr lang="en-US" altLang="es-MX" sz="3200" u="none" dirty="0" err="1">
                <a:latin typeface="Calibri"/>
                <a:cs typeface="Calibri"/>
              </a:rPr>
              <a:t>corre</a:t>
            </a:r>
            <a:r>
              <a:rPr lang="en-US" altLang="es-MX" sz="3200" u="none" dirty="0">
                <a:latin typeface="Calibri"/>
                <a:cs typeface="Calibri"/>
              </a:rPr>
              <a:t> a cargo del INE </a:t>
            </a:r>
            <a:br>
              <a:rPr lang="en-US" altLang="es-MX" sz="3200" u="none" dirty="0">
                <a:latin typeface="Calibri" pitchFamily="34" charset="0"/>
              </a:rPr>
            </a:br>
            <a:r>
              <a:rPr lang="en-US" altLang="es-MX" sz="3200" u="none" dirty="0">
                <a:latin typeface="Calibri"/>
                <a:cs typeface="Calibri"/>
              </a:rPr>
              <a:t>(</a:t>
            </a:r>
            <a:r>
              <a:rPr lang="en-US" altLang="es-MX" sz="3200" u="none" dirty="0" err="1">
                <a:latin typeface="Calibri"/>
                <a:cs typeface="Calibri"/>
              </a:rPr>
              <a:t>método</a:t>
            </a:r>
            <a:r>
              <a:rPr lang="en-US" altLang="es-MX" sz="3200" u="none" dirty="0">
                <a:latin typeface="Calibri"/>
                <a:cs typeface="Calibri"/>
              </a:rPr>
              <a:t>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el gobernante de mañana decidirá </a:t>
            </a:r>
            <a:r>
              <a:rPr lang="es-MX" altLang="es-MX" sz="3200" b="1" u="none" dirty="0">
                <a:solidFill>
                  <a:srgbClr val="009900"/>
                </a:solidFill>
                <a:latin typeface="Calibri"/>
                <a:cs typeface="Calibri"/>
              </a:rPr>
              <a:t>a su gusto</a:t>
            </a:r>
            <a:r>
              <a:rPr lang="es-MX" altLang="es-MX" sz="3200" u="none" dirty="0">
                <a:latin typeface="Calibri"/>
                <a:cs typeface="Calibri"/>
              </a:rPr>
              <a:t>, querrá </a:t>
            </a:r>
            <a:r>
              <a:rPr lang="es-MX" altLang="es-MX" sz="3200" i="1" u="none" dirty="0">
                <a:latin typeface="Calibri"/>
                <a:cs typeface="Calibri"/>
              </a:rPr>
              <a:t>darle</a:t>
            </a:r>
            <a:r>
              <a:rPr lang="es-MX" altLang="es-MX" sz="3200" u="none" dirty="0">
                <a:latin typeface="Calibri"/>
                <a:cs typeface="Calibri"/>
              </a:rPr>
              <a:t> todos los recursos del gobierno</a:t>
            </a:r>
            <a:endParaRPr lang="es-ES" altLang="es-MX" sz="3200" u="none" dirty="0">
              <a:latin typeface="Calibri"/>
              <a:cs typeface="Calibri"/>
            </a:endParaRPr>
          </a:p>
        </p:txBody>
      </p:sp>
      <p:sp>
        <p:nvSpPr>
          <p:cNvPr id="25604" name="Text Box 4"/>
          <p:cNvSpPr txBox="1">
            <a:spLocks noChangeArrowheads="1"/>
          </p:cNvSpPr>
          <p:nvPr/>
        </p:nvSpPr>
        <p:spPr bwMode="auto">
          <a:xfrm>
            <a:off x="533400" y="5668963"/>
            <a:ext cx="7945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marL="457200" indent="-457200" algn="l" eaLnBrk="1" hangingPunct="1">
              <a:spcBef>
                <a:spcPct val="50000"/>
              </a:spcBef>
              <a:buFont typeface="Arial"/>
              <a:buChar char="•"/>
            </a:pPr>
            <a:r>
              <a:rPr lang="es-MX" sz="3200" u="none" dirty="0">
                <a:latin typeface="Calibri"/>
                <a:cs typeface="Calibri"/>
              </a:rPr>
              <a:t>¿Qué hacer s</a:t>
            </a:r>
            <a:r>
              <a:rPr lang="es-MX" altLang="es-MX" sz="3200" u="none" dirty="0">
                <a:latin typeface="Calibri"/>
                <a:cs typeface="Calibri"/>
              </a:rPr>
              <a:t>i estuviera incierto?</a:t>
            </a:r>
            <a:endParaRPr lang="es-ES" altLang="es-MX" sz="3200" u="none" dirty="0">
              <a:latin typeface="Calibri"/>
              <a:cs typeface="Calibri"/>
            </a:endParaRPr>
          </a:p>
        </p:txBody>
      </p:sp>
      <p:sp>
        <p:nvSpPr>
          <p:cNvPr id="25605" name="Text Box 5"/>
          <p:cNvSpPr txBox="1">
            <a:spLocks noChangeArrowheads="1"/>
          </p:cNvSpPr>
          <p:nvPr/>
        </p:nvSpPr>
        <p:spPr bwMode="auto">
          <a:xfrm>
            <a:off x="498475" y="4008438"/>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a:t>
            </a:r>
            <a:r>
              <a:rPr lang="es-MX" altLang="es-MX" sz="3200" b="1" u="none" dirty="0">
                <a:solidFill>
                  <a:srgbClr val="CC0000"/>
                </a:solidFill>
                <a:latin typeface="Calibri"/>
                <a:cs typeface="Calibri"/>
              </a:rPr>
              <a:t>no</a:t>
            </a:r>
            <a:r>
              <a:rPr lang="es-MX" altLang="es-MX" sz="3200" u="none" dirty="0">
                <a:latin typeface="Calibri"/>
                <a:cs typeface="Calibri"/>
              </a:rPr>
              <a:t> decidirá a su gusto, querrá </a:t>
            </a:r>
            <a:r>
              <a:rPr lang="es-MX" altLang="es-MX" sz="3200" i="1" u="none" dirty="0">
                <a:latin typeface="Calibri"/>
                <a:cs typeface="Calibri"/>
              </a:rPr>
              <a:t>restarle</a:t>
            </a:r>
            <a:r>
              <a:rPr lang="es-MX" altLang="es-MX" sz="3200" u="none" dirty="0">
                <a:latin typeface="Calibri"/>
                <a:cs typeface="Calibri"/>
              </a:rPr>
              <a:t> recursos e imponer procedimientos engorrosos</a:t>
            </a:r>
            <a:endParaRPr lang="es-ES" altLang="es-MX" sz="3200" u="none" dirty="0">
              <a:latin typeface="Calibri"/>
              <a:cs typeface="Calibri"/>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353495" y="3096314"/>
              <a:ext cx="19330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a:spcBef>
                  <a:spcPct val="50000"/>
                </a:spcBef>
              </a:pPr>
              <a:r>
                <a:rPr lang="es-MX" altLang="es-MX" sz="2000" u="none" dirty="0">
                  <a:latin typeface="Calibri"/>
                  <a:cs typeface="Calibri"/>
                </a:rPr>
                <a:t>Alejandro Magno</a:t>
              </a:r>
              <a:endParaRPr lang="es-MX" altLang="es-MX" sz="2000" u="none" dirty="0">
                <a:latin typeface="Calibri"/>
              </a:endParaRPr>
            </a:p>
          </p:txBody>
        </p:sp>
      </p:grpSp>
      <p:pic>
        <p:nvPicPr>
          <p:cNvPr id="2" name="Imagen 7" descr="Imagen que contiene interior, viendo, sostener, foto&#10;&#10;Descripción generada automáticamente">
            <a:extLst>
              <a:ext uri="{FF2B5EF4-FFF2-40B4-BE49-F238E27FC236}">
                <a16:creationId xmlns:a16="http://schemas.microsoft.com/office/drawing/2014/main" id="{378A0D1A-D3ED-CA18-28FB-B10ED10FF1E2}"/>
              </a:ext>
            </a:extLst>
          </p:cNvPr>
          <p:cNvPicPr>
            <a:picLocks noChangeAspect="1"/>
          </p:cNvPicPr>
          <p:nvPr/>
        </p:nvPicPr>
        <p:blipFill>
          <a:blip r:embed="rId7"/>
          <a:stretch>
            <a:fillRect/>
          </a:stretch>
        </p:blipFill>
        <p:spPr>
          <a:xfrm>
            <a:off x="4701395" y="1207635"/>
            <a:ext cx="1371601" cy="1897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name="Hoja de cálculo" r:id="rId2" imgW="5553313" imgH="4419838" progId="Excel.Sheet.8">
                  <p:embed/>
                </p:oleObj>
              </mc:Choice>
              <mc:Fallback>
                <p:oleObj name="Hoja de cálculo" r:id="rId2" imgW="5553313" imgH="4419838" progId="Excel.Sheet.8">
                  <p:embed/>
                  <p:pic>
                    <p:nvPicPr>
                      <p:cNvPr id="29491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96</Slides>
  <Notes>0</Notes>
  <HiddenSlides>0</HiddenSlides>
  <MMClips>0</MMClips>
  <ScaleCrop>false</ScaleCrop>
  <HeadingPairs>
    <vt:vector size="4" baseType="variant">
      <vt:variant>
        <vt:lpstr>Tema</vt:lpstr>
      </vt:variant>
      <vt:variant>
        <vt:i4>1</vt:i4>
      </vt:variant>
      <vt:variant>
        <vt:lpstr>Títulos de diapositiva</vt:lpstr>
      </vt:variant>
      <vt:variant>
        <vt:i4>96</vt:i4>
      </vt:variant>
    </vt:vector>
  </HeadingPairs>
  <TitlesOfParts>
    <vt:vector size="97"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1197</cp:revision>
  <cp:lastPrinted>2002-09-26T15:59:05Z</cp:lastPrinted>
  <dcterms:created xsi:type="dcterms:W3CDTF">2002-09-05T11:41:11Z</dcterms:created>
  <dcterms:modified xsi:type="dcterms:W3CDTF">2022-10-03T16:18:56Z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